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1"/>
    <p:restoredTop sz="94674"/>
  </p:normalViewPr>
  <p:slideViewPr>
    <p:cSldViewPr snapToGrid="0" snapToObjects="1">
      <p:cViewPr varScale="1">
        <p:scale>
          <a:sx n="137" d="100"/>
          <a:sy n="137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6461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103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703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55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94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315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91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30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7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62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28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1ED41-88C2-9F44-B10A-435A3B62839C}" type="datetimeFigureOut">
              <a:rPr lang="en-US" smtClean="0"/>
              <a:pPr/>
              <a:t>8/5/16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32E8-A61B-E547-B899-2AE0C12DAF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65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VAC4149C_PrevOptPPTr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163285"/>
            <a:ext cx="9144000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95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Overhead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Berces</dc:creator>
  <cp:lastModifiedBy>Donna Lomangino</cp:lastModifiedBy>
  <cp:revision>2</cp:revision>
  <dcterms:created xsi:type="dcterms:W3CDTF">2016-08-05T12:46:39Z</dcterms:created>
  <dcterms:modified xsi:type="dcterms:W3CDTF">2016-08-05T12:48:06Z</dcterms:modified>
</cp:coreProperties>
</file>