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pdf" ContentType="application/pd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</p:sldIdLst>
  <p:sldSz cx="9144000" cy="6858000" type="overhead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767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11"/>
    <p:restoredTop sz="94674"/>
  </p:normalViewPr>
  <p:slideViewPr>
    <p:cSldViewPr snapToGrid="0" snapToObjects="1">
      <p:cViewPr varScale="1">
        <p:scale>
          <a:sx n="137" d="100"/>
          <a:sy n="137" d="100"/>
        </p:scale>
        <p:origin x="-1528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1ED41-88C2-9F44-B10A-435A3B62839C}" type="datetimeFigureOut">
              <a:rPr lang="en-US" smtClean="0"/>
              <a:pPr/>
              <a:t>8/5/16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32E8-A61B-E547-B899-2AE0C12DAF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6461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1ED41-88C2-9F44-B10A-435A3B62839C}" type="datetimeFigureOut">
              <a:rPr lang="en-US" smtClean="0"/>
              <a:pPr/>
              <a:t>8/5/16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32E8-A61B-E547-B899-2AE0C12DAF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51034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1ED41-88C2-9F44-B10A-435A3B62839C}" type="datetimeFigureOut">
              <a:rPr lang="en-US" smtClean="0"/>
              <a:pPr/>
              <a:t>8/5/16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32E8-A61B-E547-B899-2AE0C12DAF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97031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1ED41-88C2-9F44-B10A-435A3B62839C}" type="datetimeFigureOut">
              <a:rPr lang="en-US" smtClean="0"/>
              <a:pPr/>
              <a:t>8/5/16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32E8-A61B-E547-B899-2AE0C12DAF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1551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1ED41-88C2-9F44-B10A-435A3B62839C}" type="datetimeFigureOut">
              <a:rPr lang="en-US" smtClean="0"/>
              <a:pPr/>
              <a:t>8/5/16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32E8-A61B-E547-B899-2AE0C12DAF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39456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1ED41-88C2-9F44-B10A-435A3B62839C}" type="datetimeFigureOut">
              <a:rPr lang="en-US" smtClean="0"/>
              <a:pPr/>
              <a:t>8/5/16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32E8-A61B-E547-B899-2AE0C12DAF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53150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1ED41-88C2-9F44-B10A-435A3B62839C}" type="datetimeFigureOut">
              <a:rPr lang="en-US" smtClean="0"/>
              <a:pPr/>
              <a:t>8/5/16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32E8-A61B-E547-B899-2AE0C12DAF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29148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1ED41-88C2-9F44-B10A-435A3B62839C}" type="datetimeFigureOut">
              <a:rPr lang="en-US" smtClean="0"/>
              <a:pPr/>
              <a:t>8/5/16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32E8-A61B-E547-B899-2AE0C12DAF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53006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1ED41-88C2-9F44-B10A-435A3B62839C}" type="datetimeFigureOut">
              <a:rPr lang="en-US" smtClean="0"/>
              <a:pPr/>
              <a:t>8/5/16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32E8-A61B-E547-B899-2AE0C12DAF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80749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1ED41-88C2-9F44-B10A-435A3B62839C}" type="datetimeFigureOut">
              <a:rPr lang="en-US" smtClean="0"/>
              <a:pPr/>
              <a:t>8/5/16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32E8-A61B-E547-B899-2AE0C12DAF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16248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1ED41-88C2-9F44-B10A-435A3B62839C}" type="datetimeFigureOut">
              <a:rPr lang="en-US" smtClean="0"/>
              <a:pPr/>
              <a:t>8/5/16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32E8-A61B-E547-B899-2AE0C12DAF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42836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1ED41-88C2-9F44-B10A-435A3B62839C}" type="datetimeFigureOut">
              <a:rPr lang="en-US" smtClean="0"/>
              <a:pPr/>
              <a:t>8/5/16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732E8-A61B-E547-B899-2AE0C12DAF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3650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df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VAC4149C_PrevOptPPTr3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0" y="163285"/>
            <a:ext cx="9144000" cy="653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3951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a="http://schemas.openxmlformats.org/drawingml/2006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Macintosh PowerPoint</Application>
  <PresentationFormat>Overhead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Albert Berces</dc:creator>
  <cp:lastModifiedBy>Donna Lomangino</cp:lastModifiedBy>
  <cp:revision>2</cp:revision>
  <dcterms:created xsi:type="dcterms:W3CDTF">2016-08-05T12:46:39Z</dcterms:created>
  <dcterms:modified xsi:type="dcterms:W3CDTF">2016-08-05T12:48:06Z</dcterms:modified>
</cp:coreProperties>
</file>