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1" r:id="rId1"/>
  </p:sldMasterIdLst>
  <p:notesMasterIdLst>
    <p:notesMasterId r:id="rId3"/>
  </p:notesMasterIdLst>
  <p:handoutMasterIdLst>
    <p:handoutMasterId r:id="rId4"/>
  </p:handoutMasterIdLst>
  <p:sldIdLst>
    <p:sldId id="413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FFFFFF"/>
    <a:srgbClr val="535455"/>
    <a:srgbClr val="FFFFEF"/>
    <a:srgbClr val="E7E6F2"/>
    <a:srgbClr val="E3E3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57" autoAdjust="0"/>
    <p:restoredTop sz="96694" autoAdjust="0"/>
  </p:normalViewPr>
  <p:slideViewPr>
    <p:cSldViewPr>
      <p:cViewPr>
        <p:scale>
          <a:sx n="110" d="100"/>
          <a:sy n="110" d="100"/>
        </p:scale>
        <p:origin x="-1608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A664B4-EEF5-474E-A786-C9D68EB6118A}" type="datetimeFigureOut">
              <a:rPr lang="en-US" smtClean="0"/>
              <a:t>9/17/2014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48F020-C90A-8149-A5C4-78E71149FE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3065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FD18CE7-CFFA-48E0-9623-1CD59FB7260E}" type="datetimeFigureOut">
              <a:rPr lang="en-US"/>
              <a:pPr/>
              <a:t>9/17/2014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BFDB625-3B47-40AA-B107-6DEFF75FA5F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3154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9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887413"/>
            <a:ext cx="9156700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06362"/>
            <a:ext cx="8229600" cy="1143000"/>
          </a:xfrm>
        </p:spPr>
        <p:txBody>
          <a:bodyPr/>
          <a:lstStyle>
            <a:lvl1pPr algn="ctr">
              <a:defRPr>
                <a:solidFill>
                  <a:srgbClr val="FFFFFF"/>
                </a:solidFill>
                <a:latin typeface="Cambria"/>
                <a:cs typeface="Cambri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/>
          <a:lstStyle>
            <a:lvl1pPr>
              <a:buClr>
                <a:srgbClr val="AE1835"/>
              </a:buClr>
              <a:defRPr/>
            </a:lvl1pPr>
            <a:lvl2pPr>
              <a:buClr>
                <a:srgbClr val="AE1835"/>
              </a:buClr>
              <a:defRPr/>
            </a:lvl2pPr>
            <a:lvl3pPr>
              <a:buClr>
                <a:srgbClr val="AE1835"/>
              </a:buClr>
              <a:defRPr/>
            </a:lvl3pPr>
            <a:lvl4pPr>
              <a:buClr>
                <a:srgbClr val="AE1835"/>
              </a:buClr>
              <a:defRPr/>
            </a:lvl4pPr>
            <a:lvl5pPr>
              <a:buClr>
                <a:srgbClr val="AE1835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5098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 </a:t>
            </a:r>
          </a:p>
        </p:txBody>
      </p:sp>
      <p:sp>
        <p:nvSpPr>
          <p:cNvPr id="1433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defTabSz="457200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788025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www.avac.org/presentations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0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Cambria"/>
          <a:ea typeface="MS PGothic" pitchFamily="34" charset="-128"/>
          <a:cs typeface="Cambria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mbria" charset="0"/>
          <a:ea typeface="MS PGothic" pitchFamily="34" charset="-128"/>
          <a:cs typeface="Cambria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mbria" charset="0"/>
          <a:ea typeface="MS PGothic" pitchFamily="34" charset="-128"/>
          <a:cs typeface="Cambria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mbria" charset="0"/>
          <a:ea typeface="MS PGothic" pitchFamily="34" charset="-128"/>
          <a:cs typeface="Cambria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mbria" charset="0"/>
          <a:ea typeface="MS PGothic" pitchFamily="34" charset="-128"/>
          <a:cs typeface="Cambria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mbria" charset="0"/>
          <a:ea typeface="ＭＳ Ｐゴシック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mbria" charset="0"/>
          <a:ea typeface="ＭＳ Ｐゴシック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mbria" charset="0"/>
          <a:ea typeface="ＭＳ Ｐゴシック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mbria" charset="0"/>
          <a:ea typeface="ＭＳ Ｐゴシック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Clr>
          <a:srgbClr val="AE1835"/>
        </a:buClr>
        <a:buFont typeface="Arial" pitchFamily="34" charset="0"/>
        <a:buChar char="•"/>
        <a:defRPr sz="3200" kern="1200">
          <a:solidFill>
            <a:schemeClr val="tx1"/>
          </a:solidFill>
          <a:latin typeface="Arial Narrow"/>
          <a:ea typeface="MS PGothic" pitchFamily="34" charset="-128"/>
          <a:cs typeface="Arial Narrow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Clr>
          <a:srgbClr val="AE1835"/>
        </a:buClr>
        <a:buFont typeface="Arial" pitchFamily="34" charset="0"/>
        <a:buChar char="–"/>
        <a:defRPr sz="2800" kern="1200">
          <a:solidFill>
            <a:schemeClr val="tx1"/>
          </a:solidFill>
          <a:latin typeface="Arial Narrow"/>
          <a:ea typeface="MS PGothic" pitchFamily="34" charset="-128"/>
          <a:cs typeface="Arial Narrow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AE1835"/>
        </a:buClr>
        <a:buFont typeface="Wingdings" pitchFamily="2" charset="2"/>
        <a:buChar char="§"/>
        <a:defRPr sz="2400" kern="1200">
          <a:solidFill>
            <a:schemeClr val="tx1"/>
          </a:solidFill>
          <a:latin typeface="Arial Narrow"/>
          <a:ea typeface="MS PGothic" pitchFamily="34" charset="-128"/>
          <a:cs typeface="Arial Narrow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AE1835"/>
        </a:buClr>
        <a:buFont typeface="Courier New" pitchFamily="49" charset="0"/>
        <a:buChar char="o"/>
        <a:defRPr sz="2000" kern="1200">
          <a:solidFill>
            <a:schemeClr val="tx1"/>
          </a:solidFill>
          <a:latin typeface="Arial Narrow"/>
          <a:ea typeface="MS PGothic" pitchFamily="34" charset="-128"/>
          <a:cs typeface="Arial Narrow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AE1835"/>
        </a:buClr>
        <a:defRPr sz="2000" kern="1200">
          <a:solidFill>
            <a:schemeClr val="tx1"/>
          </a:solidFill>
          <a:latin typeface="Arial Narrow"/>
          <a:ea typeface="MS PGothic" pitchFamily="34" charset="-128"/>
          <a:cs typeface="Arial Narrow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The path from PrEP research to rollout</a:t>
            </a:r>
            <a:endParaRPr lang="en-US" sz="3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894"/>
          <a:stretch/>
        </p:blipFill>
        <p:spPr>
          <a:xfrm>
            <a:off x="0" y="1752600"/>
            <a:ext cx="9144000" cy="4331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940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AVAC Primary">
      <a:dk1>
        <a:srgbClr val="393A3B"/>
      </a:dk1>
      <a:lt1>
        <a:srgbClr val="C41230"/>
      </a:lt1>
      <a:dk2>
        <a:srgbClr val="00A9D6"/>
      </a:dk2>
      <a:lt2>
        <a:srgbClr val="F79834"/>
      </a:lt2>
      <a:accent1>
        <a:srgbClr val="B2D235"/>
      </a:accent1>
      <a:accent2>
        <a:srgbClr val="AB218E"/>
      </a:accent2>
      <a:accent3>
        <a:srgbClr val="FFE800"/>
      </a:accent3>
      <a:accent4>
        <a:srgbClr val="F26122"/>
      </a:accent4>
      <a:accent5>
        <a:srgbClr val="3A5C99"/>
      </a:accent5>
      <a:accent6>
        <a:srgbClr val="ED1164"/>
      </a:accent6>
      <a:hlink>
        <a:srgbClr val="1400AA"/>
      </a:hlink>
      <a:folHlink>
        <a:srgbClr val="75156D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9</TotalTime>
  <Words>7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</vt:lpstr>
      <vt:lpstr>The path from PrEP research to rollout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path from PrEP research to rollout</dc:title>
  <dc:creator>Julien Burns</dc:creator>
  <cp:lastModifiedBy>Julien Burns</cp:lastModifiedBy>
  <cp:revision>2</cp:revision>
  <cp:lastPrinted>2013-03-18T21:34:17Z</cp:lastPrinted>
  <dcterms:created xsi:type="dcterms:W3CDTF">2014-09-16T20:56:51Z</dcterms:created>
  <dcterms:modified xsi:type="dcterms:W3CDTF">2014-09-17T19:34:28Z</dcterms:modified>
</cp:coreProperties>
</file>